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3712BD-78BA-4BB7-A7FF-99F3E93215E4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4B390F-E7AA-49E3-881C-200600CE58BB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3712BD-78BA-4BB7-A7FF-99F3E93215E4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4B390F-E7AA-49E3-881C-200600CE58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3712BD-78BA-4BB7-A7FF-99F3E93215E4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4B390F-E7AA-49E3-881C-200600CE58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3712BD-78BA-4BB7-A7FF-99F3E93215E4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4B390F-E7AA-49E3-881C-200600CE58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3712BD-78BA-4BB7-A7FF-99F3E93215E4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4B390F-E7AA-49E3-881C-200600CE58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3712BD-78BA-4BB7-A7FF-99F3E93215E4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4B390F-E7AA-49E3-881C-200600CE58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3712BD-78BA-4BB7-A7FF-99F3E93215E4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4B390F-E7AA-49E3-881C-200600CE58BB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3712BD-78BA-4BB7-A7FF-99F3E93215E4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4B390F-E7AA-49E3-881C-200600CE58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3712BD-78BA-4BB7-A7FF-99F3E93215E4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4B390F-E7AA-49E3-881C-200600CE58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3712BD-78BA-4BB7-A7FF-99F3E93215E4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4B390F-E7AA-49E3-881C-200600CE58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4C3712BD-78BA-4BB7-A7FF-99F3E93215E4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6F4B390F-E7AA-49E3-881C-200600CE58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C3712BD-78BA-4BB7-A7FF-99F3E93215E4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F4B390F-E7AA-49E3-881C-200600CE58B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2012 Cell Models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aleycellmodel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4288" y="0"/>
            <a:ext cx="9115425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jackcellmodel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985963" y="0"/>
            <a:ext cx="5172075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jaycecellmodel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4288" y="0"/>
            <a:ext cx="9115425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ancecellmodel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985963" y="0"/>
            <a:ext cx="5172075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beccacellmodel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4288" y="0"/>
            <a:ext cx="9115425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aracellmodel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4288" y="0"/>
            <a:ext cx="9115425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yattcellmodel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4288" y="0"/>
            <a:ext cx="9115425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lliecellmodel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985963" y="0"/>
            <a:ext cx="5172075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lyssacellmodel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4288" y="0"/>
            <a:ext cx="9115425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shleycellmodel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4288" y="0"/>
            <a:ext cx="9115425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obbiecellmodel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4288" y="0"/>
            <a:ext cx="9115425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reanncellmodel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4288" y="0"/>
            <a:ext cx="9115425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reycellmodel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4288" y="0"/>
            <a:ext cx="9115425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illoncellmodel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4288" y="0"/>
            <a:ext cx="9115425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rakecellmodel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4288" y="0"/>
            <a:ext cx="9115425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Custom 5">
      <a:dk1>
        <a:sysClr val="windowText" lastClr="000000"/>
      </a:dk1>
      <a:lt1>
        <a:srgbClr val="006600"/>
      </a:lt1>
      <a:dk2>
        <a:srgbClr val="000000"/>
      </a:dk2>
      <a:lt2>
        <a:srgbClr val="F8F8F8"/>
      </a:lt2>
      <a:accent1>
        <a:srgbClr val="003300"/>
      </a:accent1>
      <a:accent2>
        <a:srgbClr val="006600"/>
      </a:accent2>
      <a:accent3>
        <a:srgbClr val="008000"/>
      </a:accent3>
      <a:accent4>
        <a:srgbClr val="009900"/>
      </a:accent4>
      <a:accent5>
        <a:srgbClr val="F8F8F8"/>
      </a:accent5>
      <a:accent6>
        <a:srgbClr val="F8F8F8"/>
      </a:accent6>
      <a:hlink>
        <a:srgbClr val="F8F8F8"/>
      </a:hlink>
      <a:folHlink>
        <a:srgbClr val="F8F8F8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</TotalTime>
  <Words>5</Words>
  <Application>Microsoft Office PowerPoint</Application>
  <PresentationFormat>On-screen Show (4:3)</PresentationFormat>
  <Paragraphs>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Metro</vt:lpstr>
      <vt:lpstr>2012 Cell Models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Cell Models</dc:title>
  <dc:creator>Chris Rivet</dc:creator>
  <cp:lastModifiedBy>Chris Rivet</cp:lastModifiedBy>
  <cp:revision>1</cp:revision>
  <dcterms:created xsi:type="dcterms:W3CDTF">2012-02-01T00:53:07Z</dcterms:created>
  <dcterms:modified xsi:type="dcterms:W3CDTF">2012-02-01T00:57:51Z</dcterms:modified>
</cp:coreProperties>
</file>